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58" r:id="rId6"/>
    <p:sldId id="301" r:id="rId7"/>
    <p:sldId id="305" r:id="rId8"/>
    <p:sldId id="304" r:id="rId9"/>
    <p:sldId id="298" r:id="rId10"/>
    <p:sldId id="290" r:id="rId11"/>
    <p:sldId id="303" r:id="rId12"/>
    <p:sldId id="279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ne Luijten" initials="EL" lastIdx="0" clrIdx="0">
    <p:extLst>
      <p:ext uri="{19B8F6BF-5375-455C-9EA6-DF929625EA0E}">
        <p15:presenceInfo xmlns:p15="http://schemas.microsoft.com/office/powerpoint/2012/main" userId="S-1-5-21-988299426-728374078-612134452-1573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38F4EF-B288-707E-DC9E-6A975900B76C}" v="18" dt="2021-09-26T08:57:38.312"/>
    <p1510:client id="{2A9DB29F-0044-B000-CA14-90C7EE9948DA}" v="33" dt="2021-03-09T15:41:59.493"/>
    <p1510:client id="{4E7CCFF1-7650-89A5-8FCE-DEE9E4B2F8AD}" v="54" dt="2021-03-04T16:03:39.911"/>
    <p1510:client id="{7F0F716D-5751-D72F-5317-45AA961E919B}" v="266" dt="2020-09-27T10:54:18.066"/>
    <p1510:client id="{B66470AD-E68E-4387-B109-F6F42FDA3EC6}" v="1" dt="2020-03-08T15:11:02.427"/>
    <p1510:client id="{BCEED8ED-D3CF-0D5B-B586-BEBEC023AD99}" v="163" dt="2021-09-24T10:15:55.706"/>
    <p1510:client id="{E21990DA-AE58-FB40-1116-E72B3C3453D1}" v="5" dt="2021-09-30T10:06:13.7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61812" autoAdjust="0"/>
  </p:normalViewPr>
  <p:slideViewPr>
    <p:cSldViewPr>
      <p:cViewPr varScale="1">
        <p:scale>
          <a:sx n="82" d="100"/>
          <a:sy n="82" d="100"/>
        </p:scale>
        <p:origin x="150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e Drenth - Winters" userId="S::i.winters@noorderpoort.nl::f6fdb602-da87-4cb5-83ed-1658aa8790a2" providerId="AD" clId="Web-{7F0F716D-5751-D72F-5317-45AA961E919B}"/>
    <pc:docChg chg="modSld sldOrd">
      <pc:chgData name="Inge Drenth - Winters" userId="S::i.winters@noorderpoort.nl::f6fdb602-da87-4cb5-83ed-1658aa8790a2" providerId="AD" clId="Web-{7F0F716D-5751-D72F-5317-45AA961E919B}" dt="2020-09-27T10:54:18.066" v="265" actId="20577"/>
      <pc:docMkLst>
        <pc:docMk/>
      </pc:docMkLst>
      <pc:sldChg chg="modSp ord">
        <pc:chgData name="Inge Drenth - Winters" userId="S::i.winters@noorderpoort.nl::f6fdb602-da87-4cb5-83ed-1658aa8790a2" providerId="AD" clId="Web-{7F0F716D-5751-D72F-5317-45AA961E919B}" dt="2020-09-27T10:53:31.987" v="241" actId="20577"/>
        <pc:sldMkLst>
          <pc:docMk/>
          <pc:sldMk cId="4237822527" sldId="298"/>
        </pc:sldMkLst>
        <pc:spChg chg="mod">
          <ac:chgData name="Inge Drenth - Winters" userId="S::i.winters@noorderpoort.nl::f6fdb602-da87-4cb5-83ed-1658aa8790a2" providerId="AD" clId="Web-{7F0F716D-5751-D72F-5317-45AA961E919B}" dt="2020-09-27T10:53:31.987" v="241" actId="20577"/>
          <ac:spMkLst>
            <pc:docMk/>
            <pc:sldMk cId="4237822527" sldId="298"/>
            <ac:spMk id="3" creationId="{00000000-0000-0000-0000-000000000000}"/>
          </ac:spMkLst>
        </pc:spChg>
      </pc:sldChg>
      <pc:sldChg chg="modSp">
        <pc:chgData name="Inge Drenth - Winters" userId="S::i.winters@noorderpoort.nl::f6fdb602-da87-4cb5-83ed-1658aa8790a2" providerId="AD" clId="Web-{7F0F716D-5751-D72F-5317-45AA961E919B}" dt="2020-09-27T10:54:16.223" v="263" actId="20577"/>
        <pc:sldMkLst>
          <pc:docMk/>
          <pc:sldMk cId="971678603" sldId="299"/>
        </pc:sldMkLst>
        <pc:spChg chg="mod">
          <ac:chgData name="Inge Drenth - Winters" userId="S::i.winters@noorderpoort.nl::f6fdb602-da87-4cb5-83ed-1658aa8790a2" providerId="AD" clId="Web-{7F0F716D-5751-D72F-5317-45AA961E919B}" dt="2020-09-27T10:54:16.223" v="263" actId="20577"/>
          <ac:spMkLst>
            <pc:docMk/>
            <pc:sldMk cId="971678603" sldId="299"/>
            <ac:spMk id="3" creationId="{6FFA839A-16A7-428F-9F51-CAB7F8D2CE1D}"/>
          </ac:spMkLst>
        </pc:spChg>
      </pc:sldChg>
    </pc:docChg>
  </pc:docChgLst>
  <pc:docChgLst>
    <pc:chgData name="Inge Drenth - Winters" userId="S::i.winters@noorderpoort.nl::f6fdb602-da87-4cb5-83ed-1658aa8790a2" providerId="AD" clId="Web-{BCEED8ED-D3CF-0D5B-B586-BEBEC023AD99}"/>
    <pc:docChg chg="addSld delSld modSld sldOrd">
      <pc:chgData name="Inge Drenth - Winters" userId="S::i.winters@noorderpoort.nl::f6fdb602-da87-4cb5-83ed-1658aa8790a2" providerId="AD" clId="Web-{BCEED8ED-D3CF-0D5B-B586-BEBEC023AD99}" dt="2021-09-24T10:15:55.706" v="201"/>
      <pc:docMkLst>
        <pc:docMk/>
      </pc:docMkLst>
      <pc:sldChg chg="modNotes">
        <pc:chgData name="Inge Drenth - Winters" userId="S::i.winters@noorderpoort.nl::f6fdb602-da87-4cb5-83ed-1658aa8790a2" providerId="AD" clId="Web-{BCEED8ED-D3CF-0D5B-B586-BEBEC023AD99}" dt="2021-09-24T08:37:44.653" v="131"/>
        <pc:sldMkLst>
          <pc:docMk/>
          <pc:sldMk cId="2968078826" sldId="290"/>
        </pc:sldMkLst>
      </pc:sldChg>
      <pc:sldChg chg="modSp">
        <pc:chgData name="Inge Drenth - Winters" userId="S::i.winters@noorderpoort.nl::f6fdb602-da87-4cb5-83ed-1658aa8790a2" providerId="AD" clId="Web-{BCEED8ED-D3CF-0D5B-B586-BEBEC023AD99}" dt="2021-09-24T08:26:30.560" v="43" actId="20577"/>
        <pc:sldMkLst>
          <pc:docMk/>
          <pc:sldMk cId="4237822527" sldId="298"/>
        </pc:sldMkLst>
        <pc:spChg chg="mod">
          <ac:chgData name="Inge Drenth - Winters" userId="S::i.winters@noorderpoort.nl::f6fdb602-da87-4cb5-83ed-1658aa8790a2" providerId="AD" clId="Web-{BCEED8ED-D3CF-0D5B-B586-BEBEC023AD99}" dt="2021-09-24T08:26:30.560" v="43" actId="20577"/>
          <ac:spMkLst>
            <pc:docMk/>
            <pc:sldMk cId="4237822527" sldId="298"/>
            <ac:spMk id="3" creationId="{00000000-0000-0000-0000-000000000000}"/>
          </ac:spMkLst>
        </pc:spChg>
      </pc:sldChg>
      <pc:sldChg chg="modSp new del">
        <pc:chgData name="Inge Drenth - Winters" userId="S::i.winters@noorderpoort.nl::f6fdb602-da87-4cb5-83ed-1658aa8790a2" providerId="AD" clId="Web-{BCEED8ED-D3CF-0D5B-B586-BEBEC023AD99}" dt="2021-09-24T08:21:39.163" v="11"/>
        <pc:sldMkLst>
          <pc:docMk/>
          <pc:sldMk cId="781965242" sldId="300"/>
        </pc:sldMkLst>
        <pc:spChg chg="mod">
          <ac:chgData name="Inge Drenth - Winters" userId="S::i.winters@noorderpoort.nl::f6fdb602-da87-4cb5-83ed-1658aa8790a2" providerId="AD" clId="Web-{BCEED8ED-D3CF-0D5B-B586-BEBEC023AD99}" dt="2021-09-24T08:21:17.115" v="10" actId="20577"/>
          <ac:spMkLst>
            <pc:docMk/>
            <pc:sldMk cId="781965242" sldId="300"/>
            <ac:spMk id="2" creationId="{2D8A110E-9620-404A-B030-346A68D1B9DA}"/>
          </ac:spMkLst>
        </pc:spChg>
        <pc:spChg chg="mod">
          <ac:chgData name="Inge Drenth - Winters" userId="S::i.winters@noorderpoort.nl::f6fdb602-da87-4cb5-83ed-1658aa8790a2" providerId="AD" clId="Web-{BCEED8ED-D3CF-0D5B-B586-BEBEC023AD99}" dt="2021-09-24T08:21:09.678" v="9" actId="20577"/>
          <ac:spMkLst>
            <pc:docMk/>
            <pc:sldMk cId="781965242" sldId="300"/>
            <ac:spMk id="3" creationId="{43228AB9-A2C3-4437-BCE3-FEBF60CB4FA5}"/>
          </ac:spMkLst>
        </pc:spChg>
      </pc:sldChg>
      <pc:sldChg chg="modSp new del">
        <pc:chgData name="Inge Drenth - Winters" userId="S::i.winters@noorderpoort.nl::f6fdb602-da87-4cb5-83ed-1658aa8790a2" providerId="AD" clId="Web-{BCEED8ED-D3CF-0D5B-B586-BEBEC023AD99}" dt="2021-09-24T08:26:04.215" v="41"/>
        <pc:sldMkLst>
          <pc:docMk/>
          <pc:sldMk cId="2854155960" sldId="300"/>
        </pc:sldMkLst>
        <pc:spChg chg="mod">
          <ac:chgData name="Inge Drenth - Winters" userId="S::i.winters@noorderpoort.nl::f6fdb602-da87-4cb5-83ed-1658aa8790a2" providerId="AD" clId="Web-{BCEED8ED-D3CF-0D5B-B586-BEBEC023AD99}" dt="2021-09-24T08:23:19.900" v="20" actId="20577"/>
          <ac:spMkLst>
            <pc:docMk/>
            <pc:sldMk cId="2854155960" sldId="300"/>
            <ac:spMk id="2" creationId="{C3BF30DA-5C9F-428E-A101-43ECA71C13C2}"/>
          </ac:spMkLst>
        </pc:spChg>
        <pc:spChg chg="mod">
          <ac:chgData name="Inge Drenth - Winters" userId="S::i.winters@noorderpoort.nl::f6fdb602-da87-4cb5-83ed-1658aa8790a2" providerId="AD" clId="Web-{BCEED8ED-D3CF-0D5B-B586-BEBEC023AD99}" dt="2021-09-24T08:23:33.165" v="28" actId="20577"/>
          <ac:spMkLst>
            <pc:docMk/>
            <pc:sldMk cId="2854155960" sldId="300"/>
            <ac:spMk id="3" creationId="{CF281CF7-5E9E-4BA0-A892-EC0D7AD217A8}"/>
          </ac:spMkLst>
        </pc:spChg>
      </pc:sldChg>
      <pc:sldChg chg="delSp new del mod modClrScheme chgLayout">
        <pc:chgData name="Inge Drenth - Winters" userId="S::i.winters@noorderpoort.nl::f6fdb602-da87-4cb5-83ed-1658aa8790a2" providerId="AD" clId="Web-{BCEED8ED-D3CF-0D5B-B586-BEBEC023AD99}" dt="2021-09-24T08:22:06.226" v="14"/>
        <pc:sldMkLst>
          <pc:docMk/>
          <pc:sldMk cId="3156681953" sldId="300"/>
        </pc:sldMkLst>
        <pc:spChg chg="del">
          <ac:chgData name="Inge Drenth - Winters" userId="S::i.winters@noorderpoort.nl::f6fdb602-da87-4cb5-83ed-1658aa8790a2" providerId="AD" clId="Web-{BCEED8ED-D3CF-0D5B-B586-BEBEC023AD99}" dt="2021-09-24T08:21:49.460" v="13"/>
          <ac:spMkLst>
            <pc:docMk/>
            <pc:sldMk cId="3156681953" sldId="300"/>
            <ac:spMk id="2" creationId="{3C70F630-03A1-41E8-9281-72DC246532CE}"/>
          </ac:spMkLst>
        </pc:spChg>
        <pc:spChg chg="del">
          <ac:chgData name="Inge Drenth - Winters" userId="S::i.winters@noorderpoort.nl::f6fdb602-da87-4cb5-83ed-1658aa8790a2" providerId="AD" clId="Web-{BCEED8ED-D3CF-0D5B-B586-BEBEC023AD99}" dt="2021-09-24T08:21:49.460" v="13"/>
          <ac:spMkLst>
            <pc:docMk/>
            <pc:sldMk cId="3156681953" sldId="300"/>
            <ac:spMk id="3" creationId="{19A81325-1F04-40E1-9118-20B71C8EDCA1}"/>
          </ac:spMkLst>
        </pc:spChg>
      </pc:sldChg>
      <pc:sldChg chg="modSp add replId modNotes">
        <pc:chgData name="Inge Drenth - Winters" userId="S::i.winters@noorderpoort.nl::f6fdb602-da87-4cb5-83ed-1658aa8790a2" providerId="AD" clId="Web-{BCEED8ED-D3CF-0D5B-B586-BEBEC023AD99}" dt="2021-09-24T08:53:12.345" v="193"/>
        <pc:sldMkLst>
          <pc:docMk/>
          <pc:sldMk cId="3971287270" sldId="301"/>
        </pc:sldMkLst>
        <pc:spChg chg="mod">
          <ac:chgData name="Inge Drenth - Winters" userId="S::i.winters@noorderpoort.nl::f6fdb602-da87-4cb5-83ed-1658aa8790a2" providerId="AD" clId="Web-{BCEED8ED-D3CF-0D5B-B586-BEBEC023AD99}" dt="2021-09-24T08:25:03.089" v="35" actId="20577"/>
          <ac:spMkLst>
            <pc:docMk/>
            <pc:sldMk cId="3971287270" sldId="301"/>
            <ac:spMk id="2" creationId="{00000000-0000-0000-0000-000000000000}"/>
          </ac:spMkLst>
        </pc:spChg>
        <pc:spChg chg="mod">
          <ac:chgData name="Inge Drenth - Winters" userId="S::i.winters@noorderpoort.nl::f6fdb602-da87-4cb5-83ed-1658aa8790a2" providerId="AD" clId="Web-{BCEED8ED-D3CF-0D5B-B586-BEBEC023AD99}" dt="2021-09-24T08:36:34.338" v="126" actId="20577"/>
          <ac:spMkLst>
            <pc:docMk/>
            <pc:sldMk cId="3971287270" sldId="301"/>
            <ac:spMk id="3" creationId="{00000000-0000-0000-0000-000000000000}"/>
          </ac:spMkLst>
        </pc:spChg>
      </pc:sldChg>
      <pc:sldChg chg="modSp add del ord replId">
        <pc:chgData name="Inge Drenth - Winters" userId="S::i.winters@noorderpoort.nl::f6fdb602-da87-4cb5-83ed-1658aa8790a2" providerId="AD" clId="Web-{BCEED8ED-D3CF-0D5B-B586-BEBEC023AD99}" dt="2021-09-24T09:05:01.876" v="194"/>
        <pc:sldMkLst>
          <pc:docMk/>
          <pc:sldMk cId="2269598701" sldId="302"/>
        </pc:sldMkLst>
        <pc:spChg chg="mod">
          <ac:chgData name="Inge Drenth - Winters" userId="S::i.winters@noorderpoort.nl::f6fdb602-da87-4cb5-83ed-1658aa8790a2" providerId="AD" clId="Web-{BCEED8ED-D3CF-0D5B-B586-BEBEC023AD99}" dt="2021-09-24T08:29:37.486" v="60" actId="20577"/>
          <ac:spMkLst>
            <pc:docMk/>
            <pc:sldMk cId="2269598701" sldId="302"/>
            <ac:spMk id="2" creationId="{00000000-0000-0000-0000-000000000000}"/>
          </ac:spMkLst>
        </pc:spChg>
        <pc:spChg chg="mod">
          <ac:chgData name="Inge Drenth - Winters" userId="S::i.winters@noorderpoort.nl::f6fdb602-da87-4cb5-83ed-1658aa8790a2" providerId="AD" clId="Web-{BCEED8ED-D3CF-0D5B-B586-BEBEC023AD99}" dt="2021-09-24T08:29:41.392" v="61" actId="20577"/>
          <ac:spMkLst>
            <pc:docMk/>
            <pc:sldMk cId="2269598701" sldId="302"/>
            <ac:spMk id="3" creationId="{00000000-0000-0000-0000-000000000000}"/>
          </ac:spMkLst>
        </pc:spChg>
      </pc:sldChg>
      <pc:sldChg chg="addSp modSp add replId modNotes">
        <pc:chgData name="Inge Drenth - Winters" userId="S::i.winters@noorderpoort.nl::f6fdb602-da87-4cb5-83ed-1658aa8790a2" providerId="AD" clId="Web-{BCEED8ED-D3CF-0D5B-B586-BEBEC023AD99}" dt="2021-09-24T08:36:01.744" v="120"/>
        <pc:sldMkLst>
          <pc:docMk/>
          <pc:sldMk cId="2464105226" sldId="303"/>
        </pc:sldMkLst>
        <pc:spChg chg="mod">
          <ac:chgData name="Inge Drenth - Winters" userId="S::i.winters@noorderpoort.nl::f6fdb602-da87-4cb5-83ed-1658aa8790a2" providerId="AD" clId="Web-{BCEED8ED-D3CF-0D5B-B586-BEBEC023AD99}" dt="2021-09-24T08:34:00.398" v="70" actId="20577"/>
          <ac:spMkLst>
            <pc:docMk/>
            <pc:sldMk cId="2464105226" sldId="303"/>
            <ac:spMk id="2" creationId="{00000000-0000-0000-0000-000000000000}"/>
          </ac:spMkLst>
        </pc:spChg>
        <pc:spChg chg="add mod">
          <ac:chgData name="Inge Drenth - Winters" userId="S::i.winters@noorderpoort.nl::f6fdb602-da87-4cb5-83ed-1658aa8790a2" providerId="AD" clId="Web-{BCEED8ED-D3CF-0D5B-B586-BEBEC023AD99}" dt="2021-09-24T08:35:53.978" v="119" actId="20577"/>
          <ac:spMkLst>
            <pc:docMk/>
            <pc:sldMk cId="2464105226" sldId="303"/>
            <ac:spMk id="4" creationId="{3BA13C1F-748D-49ED-9891-C8FA9BE76069}"/>
          </ac:spMkLst>
        </pc:spChg>
      </pc:sldChg>
      <pc:sldChg chg="addSp delSp modSp new">
        <pc:chgData name="Inge Drenth - Winters" userId="S::i.winters@noorderpoort.nl::f6fdb602-da87-4cb5-83ed-1658aa8790a2" providerId="AD" clId="Web-{BCEED8ED-D3CF-0D5B-B586-BEBEC023AD99}" dt="2021-09-24T10:15:55.706" v="201"/>
        <pc:sldMkLst>
          <pc:docMk/>
          <pc:sldMk cId="4044457874" sldId="304"/>
        </pc:sldMkLst>
        <pc:spChg chg="mod">
          <ac:chgData name="Inge Drenth - Winters" userId="S::i.winters@noorderpoort.nl::f6fdb602-da87-4cb5-83ed-1658aa8790a2" providerId="AD" clId="Web-{BCEED8ED-D3CF-0D5B-B586-BEBEC023AD99}" dt="2021-09-24T10:15:55.706" v="201"/>
          <ac:spMkLst>
            <pc:docMk/>
            <pc:sldMk cId="4044457874" sldId="304"/>
            <ac:spMk id="2" creationId="{12207C99-47B0-4C64-8D03-59D6DA729756}"/>
          </ac:spMkLst>
        </pc:spChg>
        <pc:spChg chg="del">
          <ac:chgData name="Inge Drenth - Winters" userId="S::i.winters@noorderpoort.nl::f6fdb602-da87-4cb5-83ed-1658aa8790a2" providerId="AD" clId="Web-{BCEED8ED-D3CF-0D5B-B586-BEBEC023AD99}" dt="2021-09-24T10:15:40.439" v="196"/>
          <ac:spMkLst>
            <pc:docMk/>
            <pc:sldMk cId="4044457874" sldId="304"/>
            <ac:spMk id="3" creationId="{FB519D06-00BD-4029-A2D5-A2AB7CAB9235}"/>
          </ac:spMkLst>
        </pc:spChg>
        <pc:picChg chg="add mod ord">
          <ac:chgData name="Inge Drenth - Winters" userId="S::i.winters@noorderpoort.nl::f6fdb602-da87-4cb5-83ed-1658aa8790a2" providerId="AD" clId="Web-{BCEED8ED-D3CF-0D5B-B586-BEBEC023AD99}" dt="2021-09-24T10:15:55.706" v="201"/>
          <ac:picMkLst>
            <pc:docMk/>
            <pc:sldMk cId="4044457874" sldId="304"/>
            <ac:picMk id="4" creationId="{E43B48B3-2BA0-4882-B0D6-4462D72B0D0A}"/>
          </ac:picMkLst>
        </pc:picChg>
      </pc:sldChg>
    </pc:docChg>
  </pc:docChgLst>
  <pc:docChgLst>
    <pc:chgData name="Inge Drenth - Winters" userId="S::i.winters@noorderpoort.nl::f6fdb602-da87-4cb5-83ed-1658aa8790a2" providerId="AD" clId="Web-{2A9DB29F-0044-B000-CA14-90C7EE9948DA}"/>
    <pc:docChg chg="delSld modSld">
      <pc:chgData name="Inge Drenth - Winters" userId="S::i.winters@noorderpoort.nl::f6fdb602-da87-4cb5-83ed-1658aa8790a2" providerId="AD" clId="Web-{2A9DB29F-0044-B000-CA14-90C7EE9948DA}" dt="2021-03-09T15:41:59.493" v="16" actId="20577"/>
      <pc:docMkLst>
        <pc:docMk/>
      </pc:docMkLst>
      <pc:sldChg chg="modSp">
        <pc:chgData name="Inge Drenth - Winters" userId="S::i.winters@noorderpoort.nl::f6fdb602-da87-4cb5-83ed-1658aa8790a2" providerId="AD" clId="Web-{2A9DB29F-0044-B000-CA14-90C7EE9948DA}" dt="2021-03-09T15:41:59.493" v="16" actId="20577"/>
        <pc:sldMkLst>
          <pc:docMk/>
          <pc:sldMk cId="2968078826" sldId="290"/>
        </pc:sldMkLst>
        <pc:spChg chg="mod">
          <ac:chgData name="Inge Drenth - Winters" userId="S::i.winters@noorderpoort.nl::f6fdb602-da87-4cb5-83ed-1658aa8790a2" providerId="AD" clId="Web-{2A9DB29F-0044-B000-CA14-90C7EE9948DA}" dt="2021-03-09T15:41:59.493" v="16" actId="20577"/>
          <ac:spMkLst>
            <pc:docMk/>
            <pc:sldMk cId="2968078826" sldId="290"/>
            <ac:spMk id="3" creationId="{00000000-0000-0000-0000-000000000000}"/>
          </ac:spMkLst>
        </pc:spChg>
      </pc:sldChg>
      <pc:sldChg chg="del">
        <pc:chgData name="Inge Drenth - Winters" userId="S::i.winters@noorderpoort.nl::f6fdb602-da87-4cb5-83ed-1658aa8790a2" providerId="AD" clId="Web-{2A9DB29F-0044-B000-CA14-90C7EE9948DA}" dt="2021-03-09T15:41:10.414" v="0"/>
        <pc:sldMkLst>
          <pc:docMk/>
          <pc:sldMk cId="2655795279" sldId="300"/>
        </pc:sldMkLst>
      </pc:sldChg>
    </pc:docChg>
  </pc:docChgLst>
  <pc:docChgLst>
    <pc:chgData name="Eline Luijten" userId="0336941d-f588-4011-af11-f0c1a7439c34" providerId="ADAL" clId="{B66470AD-E68E-4387-B109-F6F42FDA3EC6}"/>
    <pc:docChg chg="undo custSel mod delSld modSld">
      <pc:chgData name="Eline Luijten" userId="0336941d-f588-4011-af11-f0c1a7439c34" providerId="ADAL" clId="{B66470AD-E68E-4387-B109-F6F42FDA3EC6}" dt="2020-03-08T15:11:34.618" v="66" actId="20577"/>
      <pc:docMkLst>
        <pc:docMk/>
      </pc:docMkLst>
      <pc:sldChg chg="addSp delSp modSp">
        <pc:chgData name="Eline Luijten" userId="0336941d-f588-4011-af11-f0c1a7439c34" providerId="ADAL" clId="{B66470AD-E68E-4387-B109-F6F42FDA3EC6}" dt="2020-03-08T15:11:34.618" v="66" actId="20577"/>
        <pc:sldMkLst>
          <pc:docMk/>
          <pc:sldMk cId="3443935401" sldId="256"/>
        </pc:sldMkLst>
        <pc:spChg chg="mod">
          <ac:chgData name="Eline Luijten" userId="0336941d-f588-4011-af11-f0c1a7439c34" providerId="ADAL" clId="{B66470AD-E68E-4387-B109-F6F42FDA3EC6}" dt="2020-03-08T15:11:22.556" v="60" actId="26606"/>
          <ac:spMkLst>
            <pc:docMk/>
            <pc:sldMk cId="3443935401" sldId="256"/>
            <ac:spMk id="2" creationId="{00000000-0000-0000-0000-000000000000}"/>
          </ac:spMkLst>
        </pc:spChg>
        <pc:spChg chg="mod">
          <ac:chgData name="Eline Luijten" userId="0336941d-f588-4011-af11-f0c1a7439c34" providerId="ADAL" clId="{B66470AD-E68E-4387-B109-F6F42FDA3EC6}" dt="2020-03-08T15:11:34.618" v="66" actId="20577"/>
          <ac:spMkLst>
            <pc:docMk/>
            <pc:sldMk cId="3443935401" sldId="256"/>
            <ac:spMk id="3" creationId="{00000000-0000-0000-0000-000000000000}"/>
          </ac:spMkLst>
        </pc:spChg>
        <pc:spChg chg="add del">
          <ac:chgData name="Eline Luijten" userId="0336941d-f588-4011-af11-f0c1a7439c34" providerId="ADAL" clId="{B66470AD-E68E-4387-B109-F6F42FDA3EC6}" dt="2020-03-08T15:11:22.509" v="59" actId="26606"/>
          <ac:spMkLst>
            <pc:docMk/>
            <pc:sldMk cId="3443935401" sldId="256"/>
            <ac:spMk id="76" creationId="{27BDFED6-6E33-4606-AFE2-886ADB1C018E}"/>
          </ac:spMkLst>
        </pc:spChg>
        <pc:spChg chg="add del">
          <ac:chgData name="Eline Luijten" userId="0336941d-f588-4011-af11-f0c1a7439c34" providerId="ADAL" clId="{B66470AD-E68E-4387-B109-F6F42FDA3EC6}" dt="2020-03-08T15:11:22.509" v="59" actId="26606"/>
          <ac:spMkLst>
            <pc:docMk/>
            <pc:sldMk cId="3443935401" sldId="256"/>
            <ac:spMk id="78" creationId="{890DEF05-784E-4B61-89E4-04C4ECF4E5A0}"/>
          </ac:spMkLst>
        </pc:spChg>
        <pc:spChg chg="add">
          <ac:chgData name="Eline Luijten" userId="0336941d-f588-4011-af11-f0c1a7439c34" providerId="ADAL" clId="{B66470AD-E68E-4387-B109-F6F42FDA3EC6}" dt="2020-03-08T15:11:22.556" v="60" actId="26606"/>
          <ac:spMkLst>
            <pc:docMk/>
            <pc:sldMk cId="3443935401" sldId="256"/>
            <ac:spMk id="82" creationId="{D5905D0D-FE5E-454B-A340-4DE821C09E8B}"/>
          </ac:spMkLst>
        </pc:spChg>
        <pc:spChg chg="add del">
          <ac:chgData name="Eline Luijten" userId="0336941d-f588-4011-af11-f0c1a7439c34" providerId="ADAL" clId="{B66470AD-E68E-4387-B109-F6F42FDA3EC6}" dt="2020-03-08T15:11:22.556" v="60" actId="26606"/>
          <ac:spMkLst>
            <pc:docMk/>
            <pc:sldMk cId="3443935401" sldId="256"/>
            <ac:spMk id="1030" creationId="{87CC2527-562A-4F69-B487-4371E5B243E7}"/>
          </ac:spMkLst>
        </pc:spChg>
        <pc:spChg chg="add">
          <ac:chgData name="Eline Luijten" userId="0336941d-f588-4011-af11-f0c1a7439c34" providerId="ADAL" clId="{B66470AD-E68E-4387-B109-F6F42FDA3EC6}" dt="2020-03-08T15:11:22.556" v="60" actId="26606"/>
          <ac:spMkLst>
            <pc:docMk/>
            <pc:sldMk cId="3443935401" sldId="256"/>
            <ac:spMk id="1033" creationId="{9BD0A92D-399A-41B4-B955-6B72A41B74A9}"/>
          </ac:spMkLst>
        </pc:spChg>
        <pc:spChg chg="add">
          <ac:chgData name="Eline Luijten" userId="0336941d-f588-4011-af11-f0c1a7439c34" providerId="ADAL" clId="{B66470AD-E68E-4387-B109-F6F42FDA3EC6}" dt="2020-03-08T15:11:22.556" v="60" actId="26606"/>
          <ac:spMkLst>
            <pc:docMk/>
            <pc:sldMk cId="3443935401" sldId="256"/>
            <ac:spMk id="1035" creationId="{9FA51AA9-DFBD-4CB2-9C70-26DAC24A34C0}"/>
          </ac:spMkLst>
        </pc:spChg>
        <pc:picChg chg="add mod ord">
          <ac:chgData name="Eline Luijten" userId="0336941d-f588-4011-af11-f0c1a7439c34" providerId="ADAL" clId="{B66470AD-E68E-4387-B109-F6F42FDA3EC6}" dt="2020-03-08T15:11:22.556" v="60" actId="26606"/>
          <ac:picMkLst>
            <pc:docMk/>
            <pc:sldMk cId="3443935401" sldId="256"/>
            <ac:picMk id="4" creationId="{7208E2DB-B28C-4415-97A7-56C5DAA25BD4}"/>
          </ac:picMkLst>
        </pc:picChg>
        <pc:picChg chg="mod ord">
          <ac:chgData name="Eline Luijten" userId="0336941d-f588-4011-af11-f0c1a7439c34" providerId="ADAL" clId="{B66470AD-E68E-4387-B109-F6F42FDA3EC6}" dt="2020-03-08T15:11:22.556" v="60" actId="26606"/>
          <ac:picMkLst>
            <pc:docMk/>
            <pc:sldMk cId="3443935401" sldId="256"/>
            <ac:picMk id="1026" creationId="{00000000-0000-0000-0000-000000000000}"/>
          </ac:picMkLst>
        </pc:picChg>
        <pc:picChg chg="add">
          <ac:chgData name="Eline Luijten" userId="0336941d-f588-4011-af11-f0c1a7439c34" providerId="ADAL" clId="{B66470AD-E68E-4387-B109-F6F42FDA3EC6}" dt="2020-03-08T15:11:22.556" v="60" actId="26606"/>
          <ac:picMkLst>
            <pc:docMk/>
            <pc:sldMk cId="3443935401" sldId="256"/>
            <ac:picMk id="1034" creationId="{D6A49DF9-534D-4905-8F46-02AB63EB6F34}"/>
          </ac:picMkLst>
        </pc:picChg>
        <pc:cxnChg chg="add del">
          <ac:chgData name="Eline Luijten" userId="0336941d-f588-4011-af11-f0c1a7439c34" providerId="ADAL" clId="{B66470AD-E68E-4387-B109-F6F42FDA3EC6}" dt="2020-03-08T15:11:22.509" v="59" actId="26606"/>
          <ac:cxnSpMkLst>
            <pc:docMk/>
            <pc:sldMk cId="3443935401" sldId="256"/>
            <ac:cxnSpMk id="80" creationId="{C41BAEC7-F7B0-4224-8B18-8F74B7D87F0B}"/>
          </ac:cxnSpMkLst>
        </pc:cxnChg>
        <pc:cxnChg chg="add del">
          <ac:chgData name="Eline Luijten" userId="0336941d-f588-4011-af11-f0c1a7439c34" providerId="ADAL" clId="{B66470AD-E68E-4387-B109-F6F42FDA3EC6}" dt="2020-03-08T15:11:22.556" v="60" actId="26606"/>
          <ac:cxnSpMkLst>
            <pc:docMk/>
            <pc:sldMk cId="3443935401" sldId="256"/>
            <ac:cxnSpMk id="1031" creationId="{BCDAEC91-5BCE-4B55-9CC0-43EF94CB734B}"/>
          </ac:cxnSpMkLst>
        </pc:cxnChg>
      </pc:sldChg>
      <pc:sldChg chg="del">
        <pc:chgData name="Eline Luijten" userId="0336941d-f588-4011-af11-f0c1a7439c34" providerId="ADAL" clId="{B66470AD-E68E-4387-B109-F6F42FDA3EC6}" dt="2020-03-08T11:20:03.132" v="0" actId="2696"/>
        <pc:sldMkLst>
          <pc:docMk/>
          <pc:sldMk cId="541201083" sldId="293"/>
        </pc:sldMkLst>
      </pc:sldChg>
      <pc:sldChg chg="modSp">
        <pc:chgData name="Eline Luijten" userId="0336941d-f588-4011-af11-f0c1a7439c34" providerId="ADAL" clId="{B66470AD-E68E-4387-B109-F6F42FDA3EC6}" dt="2020-03-08T15:09:58.861" v="56" actId="5793"/>
        <pc:sldMkLst>
          <pc:docMk/>
          <pc:sldMk cId="971678603" sldId="299"/>
        </pc:sldMkLst>
        <pc:spChg chg="mod">
          <ac:chgData name="Eline Luijten" userId="0336941d-f588-4011-af11-f0c1a7439c34" providerId="ADAL" clId="{B66470AD-E68E-4387-B109-F6F42FDA3EC6}" dt="2020-03-08T15:09:58.861" v="56" actId="5793"/>
          <ac:spMkLst>
            <pc:docMk/>
            <pc:sldMk cId="971678603" sldId="299"/>
            <ac:spMk id="3" creationId="{6FFA839A-16A7-428F-9F51-CAB7F8D2CE1D}"/>
          </ac:spMkLst>
        </pc:spChg>
      </pc:sldChg>
    </pc:docChg>
  </pc:docChgLst>
  <pc:docChgLst>
    <pc:chgData name="Inge Drenth - Winters" userId="S::i.winters@noorderpoort.nl::f6fdb602-da87-4cb5-83ed-1658aa8790a2" providerId="AD" clId="Web-{4E7CCFF1-7650-89A5-8FCE-DEE9E4B2F8AD}"/>
    <pc:docChg chg="addSld modSld">
      <pc:chgData name="Inge Drenth - Winters" userId="S::i.winters@noorderpoort.nl::f6fdb602-da87-4cb5-83ed-1658aa8790a2" providerId="AD" clId="Web-{4E7CCFF1-7650-89A5-8FCE-DEE9E4B2F8AD}" dt="2021-03-04T16:03:39.489" v="25" actId="20577"/>
      <pc:docMkLst>
        <pc:docMk/>
      </pc:docMkLst>
      <pc:sldChg chg="modSp">
        <pc:chgData name="Inge Drenth - Winters" userId="S::i.winters@noorderpoort.nl::f6fdb602-da87-4cb5-83ed-1658aa8790a2" providerId="AD" clId="Web-{4E7CCFF1-7650-89A5-8FCE-DEE9E4B2F8AD}" dt="2021-03-04T16:03:39.489" v="25" actId="20577"/>
        <pc:sldMkLst>
          <pc:docMk/>
          <pc:sldMk cId="971678603" sldId="299"/>
        </pc:sldMkLst>
        <pc:spChg chg="mod">
          <ac:chgData name="Inge Drenth - Winters" userId="S::i.winters@noorderpoort.nl::f6fdb602-da87-4cb5-83ed-1658aa8790a2" providerId="AD" clId="Web-{4E7CCFF1-7650-89A5-8FCE-DEE9E4B2F8AD}" dt="2021-03-04T16:03:39.489" v="25" actId="20577"/>
          <ac:spMkLst>
            <pc:docMk/>
            <pc:sldMk cId="971678603" sldId="299"/>
            <ac:spMk id="3" creationId="{6FFA839A-16A7-428F-9F51-CAB7F8D2CE1D}"/>
          </ac:spMkLst>
        </pc:spChg>
      </pc:sldChg>
      <pc:sldChg chg="modSp new">
        <pc:chgData name="Inge Drenth - Winters" userId="S::i.winters@noorderpoort.nl::f6fdb602-da87-4cb5-83ed-1658aa8790a2" providerId="AD" clId="Web-{4E7CCFF1-7650-89A5-8FCE-DEE9E4B2F8AD}" dt="2021-03-04T16:02:52.317" v="16" actId="20577"/>
        <pc:sldMkLst>
          <pc:docMk/>
          <pc:sldMk cId="2655795279" sldId="300"/>
        </pc:sldMkLst>
        <pc:spChg chg="mod">
          <ac:chgData name="Inge Drenth - Winters" userId="S::i.winters@noorderpoort.nl::f6fdb602-da87-4cb5-83ed-1658aa8790a2" providerId="AD" clId="Web-{4E7CCFF1-7650-89A5-8FCE-DEE9E4B2F8AD}" dt="2021-03-04T16:02:45.895" v="11" actId="20577"/>
          <ac:spMkLst>
            <pc:docMk/>
            <pc:sldMk cId="2655795279" sldId="300"/>
            <ac:spMk id="2" creationId="{27B4CD33-A338-4E2D-9C97-8656FEBF794E}"/>
          </ac:spMkLst>
        </pc:spChg>
        <pc:spChg chg="mod">
          <ac:chgData name="Inge Drenth - Winters" userId="S::i.winters@noorderpoort.nl::f6fdb602-da87-4cb5-83ed-1658aa8790a2" providerId="AD" clId="Web-{4E7CCFF1-7650-89A5-8FCE-DEE9E4B2F8AD}" dt="2021-03-04T16:02:52.317" v="16" actId="20577"/>
          <ac:spMkLst>
            <pc:docMk/>
            <pc:sldMk cId="2655795279" sldId="300"/>
            <ac:spMk id="3" creationId="{D62042C8-D880-4289-85AB-4ABE36D775E4}"/>
          </ac:spMkLst>
        </pc:spChg>
      </pc:sldChg>
    </pc:docChg>
  </pc:docChgLst>
  <pc:docChgLst>
    <pc:chgData name="Marlies Scholing" userId="S::ma.scholing@noorderpoort.nl::a2f371c1-96f1-44de-9315-bc0c9fc57ce3" providerId="AD" clId="Web-{E21990DA-AE58-FB40-1116-E72B3C3453D1}"/>
    <pc:docChg chg="addSld modSld">
      <pc:chgData name="Marlies Scholing" userId="S::ma.scholing@noorderpoort.nl::a2f371c1-96f1-44de-9315-bc0c9fc57ce3" providerId="AD" clId="Web-{E21990DA-AE58-FB40-1116-E72B3C3453D1}" dt="2021-09-30T10:06:13.741" v="4" actId="20577"/>
      <pc:docMkLst>
        <pc:docMk/>
      </pc:docMkLst>
      <pc:sldChg chg="modSp">
        <pc:chgData name="Marlies Scholing" userId="S::ma.scholing@noorderpoort.nl::a2f371c1-96f1-44de-9315-bc0c9fc57ce3" providerId="AD" clId="Web-{E21990DA-AE58-FB40-1116-E72B3C3453D1}" dt="2021-09-30T10:06:13.741" v="4" actId="20577"/>
        <pc:sldMkLst>
          <pc:docMk/>
          <pc:sldMk cId="3971287270" sldId="301"/>
        </pc:sldMkLst>
        <pc:spChg chg="mod">
          <ac:chgData name="Marlies Scholing" userId="S::ma.scholing@noorderpoort.nl::a2f371c1-96f1-44de-9315-bc0c9fc57ce3" providerId="AD" clId="Web-{E21990DA-AE58-FB40-1116-E72B3C3453D1}" dt="2021-09-30T10:06:13.741" v="4" actId="20577"/>
          <ac:spMkLst>
            <pc:docMk/>
            <pc:sldMk cId="3971287270" sldId="301"/>
            <ac:spMk id="3" creationId="{00000000-0000-0000-0000-000000000000}"/>
          </ac:spMkLst>
        </pc:spChg>
      </pc:sldChg>
      <pc:sldChg chg="addSp delSp modSp new">
        <pc:chgData name="Marlies Scholing" userId="S::ma.scholing@noorderpoort.nl::a2f371c1-96f1-44de-9315-bc0c9fc57ce3" providerId="AD" clId="Web-{E21990DA-AE58-FB40-1116-E72B3C3453D1}" dt="2021-09-30T06:36:14.168" v="3" actId="14100"/>
        <pc:sldMkLst>
          <pc:docMk/>
          <pc:sldMk cId="2735027515" sldId="305"/>
        </pc:sldMkLst>
        <pc:spChg chg="del">
          <ac:chgData name="Marlies Scholing" userId="S::ma.scholing@noorderpoort.nl::a2f371c1-96f1-44de-9315-bc0c9fc57ce3" providerId="AD" clId="Web-{E21990DA-AE58-FB40-1116-E72B3C3453D1}" dt="2021-09-30T06:36:07.152" v="1"/>
          <ac:spMkLst>
            <pc:docMk/>
            <pc:sldMk cId="2735027515" sldId="305"/>
            <ac:spMk id="3" creationId="{7B40F1AA-F5E5-4A78-8E3C-6B607D985C19}"/>
          </ac:spMkLst>
        </pc:spChg>
        <pc:picChg chg="add mod ord">
          <ac:chgData name="Marlies Scholing" userId="S::ma.scholing@noorderpoort.nl::a2f371c1-96f1-44de-9315-bc0c9fc57ce3" providerId="AD" clId="Web-{E21990DA-AE58-FB40-1116-E72B3C3453D1}" dt="2021-09-30T06:36:14.168" v="3" actId="14100"/>
          <ac:picMkLst>
            <pc:docMk/>
            <pc:sldMk cId="2735027515" sldId="305"/>
            <ac:picMk id="4" creationId="{EDE59F15-DEF1-4446-B8A9-1A1DB4E3A5AE}"/>
          </ac:picMkLst>
        </pc:picChg>
      </pc:sldChg>
    </pc:docChg>
  </pc:docChgLst>
  <pc:docChgLst>
    <pc:chgData name="Marlies Scholing" userId="S::ma.scholing@noorderpoort.nl::a2f371c1-96f1-44de-9315-bc0c9fc57ce3" providerId="AD" clId="Web-{2238F4EF-B288-707E-DC9E-6A975900B76C}"/>
    <pc:docChg chg="modSld">
      <pc:chgData name="Marlies Scholing" userId="S::ma.scholing@noorderpoort.nl::a2f371c1-96f1-44de-9315-bc0c9fc57ce3" providerId="AD" clId="Web-{2238F4EF-B288-707E-DC9E-6A975900B76C}" dt="2021-09-26T08:57:37.281" v="15" actId="20577"/>
      <pc:docMkLst>
        <pc:docMk/>
      </pc:docMkLst>
      <pc:sldChg chg="addSp modSp">
        <pc:chgData name="Marlies Scholing" userId="S::ma.scholing@noorderpoort.nl::a2f371c1-96f1-44de-9315-bc0c9fc57ce3" providerId="AD" clId="Web-{2238F4EF-B288-707E-DC9E-6A975900B76C}" dt="2021-09-26T08:57:37.281" v="15" actId="20577"/>
        <pc:sldMkLst>
          <pc:docMk/>
          <pc:sldMk cId="2968078826" sldId="290"/>
        </pc:sldMkLst>
        <pc:spChg chg="mod">
          <ac:chgData name="Marlies Scholing" userId="S::ma.scholing@noorderpoort.nl::a2f371c1-96f1-44de-9315-bc0c9fc57ce3" providerId="AD" clId="Web-{2238F4EF-B288-707E-DC9E-6A975900B76C}" dt="2021-09-26T08:57:37.281" v="15" actId="20577"/>
          <ac:spMkLst>
            <pc:docMk/>
            <pc:sldMk cId="2968078826" sldId="290"/>
            <ac:spMk id="2" creationId="{00000000-0000-0000-0000-000000000000}"/>
          </ac:spMkLst>
        </pc:spChg>
        <pc:spChg chg="mod">
          <ac:chgData name="Marlies Scholing" userId="S::ma.scholing@noorderpoort.nl::a2f371c1-96f1-44de-9315-bc0c9fc57ce3" providerId="AD" clId="Web-{2238F4EF-B288-707E-DC9E-6A975900B76C}" dt="2021-09-26T08:50:18.037" v="1" actId="20577"/>
          <ac:spMkLst>
            <pc:docMk/>
            <pc:sldMk cId="2968078826" sldId="290"/>
            <ac:spMk id="3" creationId="{00000000-0000-0000-0000-000000000000}"/>
          </ac:spMkLst>
        </pc:spChg>
        <pc:picChg chg="add mod">
          <ac:chgData name="Marlies Scholing" userId="S::ma.scholing@noorderpoort.nl::a2f371c1-96f1-44de-9315-bc0c9fc57ce3" providerId="AD" clId="Web-{2238F4EF-B288-707E-DC9E-6A975900B76C}" dt="2021-09-26T08:50:35.334" v="4" actId="1076"/>
          <ac:picMkLst>
            <pc:docMk/>
            <pc:sldMk cId="2968078826" sldId="290"/>
            <ac:picMk id="5" creationId="{02F63CB1-CC06-413F-90BE-1E0BC9E457A4}"/>
          </ac:picMkLst>
        </pc:picChg>
      </pc:sldChg>
      <pc:sldChg chg="addSp modSp">
        <pc:chgData name="Marlies Scholing" userId="S::ma.scholing@noorderpoort.nl::a2f371c1-96f1-44de-9315-bc0c9fc57ce3" providerId="AD" clId="Web-{2238F4EF-B288-707E-DC9E-6A975900B76C}" dt="2021-09-26T08:51:01.897" v="13" actId="1076"/>
        <pc:sldMkLst>
          <pc:docMk/>
          <pc:sldMk cId="2464105226" sldId="303"/>
        </pc:sldMkLst>
        <pc:spChg chg="mod">
          <ac:chgData name="Marlies Scholing" userId="S::ma.scholing@noorderpoort.nl::a2f371c1-96f1-44de-9315-bc0c9fc57ce3" providerId="AD" clId="Web-{2238F4EF-B288-707E-DC9E-6A975900B76C}" dt="2021-09-26T08:50:51.929" v="11" actId="20577"/>
          <ac:spMkLst>
            <pc:docMk/>
            <pc:sldMk cId="2464105226" sldId="303"/>
            <ac:spMk id="4" creationId="{3BA13C1F-748D-49ED-9891-C8FA9BE76069}"/>
          </ac:spMkLst>
        </pc:spChg>
        <pc:picChg chg="add mod">
          <ac:chgData name="Marlies Scholing" userId="S::ma.scholing@noorderpoort.nl::a2f371c1-96f1-44de-9315-bc0c9fc57ce3" providerId="AD" clId="Web-{2238F4EF-B288-707E-DC9E-6A975900B76C}" dt="2021-09-26T08:51:01.897" v="13" actId="1076"/>
          <ac:picMkLst>
            <pc:docMk/>
            <pc:sldMk cId="2464105226" sldId="303"/>
            <ac:picMk id="5" creationId="{C1CE111A-A8AA-486C-83EB-00FAE71EFC7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FB4E0-E740-4A74-A9BF-F7D1003C6A38}" type="datetimeFigureOut">
              <a:rPr lang="nl-NL" smtClean="0"/>
              <a:t>2-12-2021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E5B35-4B6D-4B33-9240-4AB1CFC7FF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498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E5B35-4B6D-4B33-9240-4AB1CFC7FF19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4907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nl-NL" b="1" dirty="0">
                <a:cs typeface="Calibri"/>
              </a:rPr>
              <a:t>Vraag; </a:t>
            </a:r>
            <a:r>
              <a:rPr lang="nl-NL">
                <a:cs typeface="Calibri"/>
              </a:rPr>
              <a:t>de dubbele bloedsomloop bestaat uit de kleine en de grote bloedsomloop. Beschrijf zowel de grote als de kleine bloedsomloop</a:t>
            </a:r>
            <a:endParaRPr lang="nl-NL" b="1" dirty="0"/>
          </a:p>
          <a:p>
            <a:pPr>
              <a:spcBef>
                <a:spcPct val="20000"/>
              </a:spcBef>
            </a:pPr>
            <a:r>
              <a:rPr lang="nl-NL" b="1"/>
              <a:t>Vraag</a:t>
            </a:r>
            <a:r>
              <a:rPr lang="nl-NL"/>
              <a:t>; je zorgvrager heeft oedemateuze benen en is vermoeid. Welk klinisch probleem heeft je zorgvrager?</a:t>
            </a:r>
            <a:endParaRPr lang="en-US">
              <a:cs typeface="Calibri"/>
            </a:endParaRPr>
          </a:p>
          <a:p>
            <a:pPr>
              <a:spcBef>
                <a:spcPct val="20000"/>
              </a:spcBef>
            </a:pPr>
            <a:r>
              <a:rPr lang="nl-NL" b="1"/>
              <a:t>Vraag</a:t>
            </a:r>
            <a:r>
              <a:rPr lang="nl-NL"/>
              <a:t>; wat is de functie van de av knoop?</a:t>
            </a:r>
            <a:endParaRPr lang="en-US"/>
          </a:p>
          <a:p>
            <a:endParaRPr lang="en-US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E5B35-4B6D-4B33-9240-4AB1CFC7FF19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7467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cs typeface="Calibri"/>
            </a:endParaRPr>
          </a:p>
          <a:p>
            <a:r>
              <a:rPr lang="en-US" baseline="0" err="1"/>
              <a:t>Bespreek</a:t>
            </a:r>
            <a:r>
              <a:rPr lang="en-US" baseline="0" dirty="0"/>
              <a:t>: </a:t>
            </a:r>
            <a:r>
              <a:rPr lang="en-US" baseline="0" err="1"/>
              <a:t>ligging</a:t>
            </a:r>
            <a:r>
              <a:rPr lang="en-US" baseline="0" dirty="0"/>
              <a:t>, </a:t>
            </a:r>
            <a:r>
              <a:rPr lang="en-US" baseline="0" err="1"/>
              <a:t>bouw</a:t>
            </a:r>
            <a:r>
              <a:rPr lang="en-US" baseline="0" dirty="0"/>
              <a:t>, </a:t>
            </a:r>
            <a:r>
              <a:rPr lang="en-US" baseline="0" err="1"/>
              <a:t>kleppen</a:t>
            </a:r>
            <a:r>
              <a:rPr lang="en-US" baseline="0" dirty="0"/>
              <a:t> (</a:t>
            </a:r>
            <a:r>
              <a:rPr lang="en-US" baseline="0" err="1"/>
              <a:t>namen</a:t>
            </a:r>
            <a:r>
              <a:rPr lang="en-US" baseline="0" dirty="0"/>
              <a:t> </a:t>
            </a:r>
            <a:r>
              <a:rPr lang="en-US" baseline="0" err="1"/>
              <a:t>moeten</a:t>
            </a:r>
            <a:r>
              <a:rPr lang="en-US" baseline="0" dirty="0"/>
              <a:t> </a:t>
            </a:r>
            <a:r>
              <a:rPr lang="en-US" baseline="0" err="1"/>
              <a:t>ze</a:t>
            </a:r>
            <a:r>
              <a:rPr lang="en-US" baseline="0" dirty="0"/>
              <a:t> </a:t>
            </a:r>
            <a:r>
              <a:rPr lang="en-US" baseline="0" err="1"/>
              <a:t>kennen</a:t>
            </a:r>
            <a:r>
              <a:rPr lang="en-US" baseline="0" dirty="0"/>
              <a:t>) </a:t>
            </a:r>
            <a:r>
              <a:rPr lang="en-US" baseline="0" err="1"/>
              <a:t>en</a:t>
            </a:r>
            <a:r>
              <a:rPr lang="en-US" baseline="0" dirty="0"/>
              <a:t> </a:t>
            </a:r>
            <a:r>
              <a:rPr lang="en-US" baseline="0" err="1"/>
              <a:t>prikkelgeleiding</a:t>
            </a:r>
            <a:r>
              <a:rPr lang="en-US" baseline="0" dirty="0"/>
              <a:t> (is </a:t>
            </a:r>
            <a:r>
              <a:rPr lang="en-US" baseline="0" err="1"/>
              <a:t>goed</a:t>
            </a:r>
            <a:r>
              <a:rPr lang="en-US" baseline="0" dirty="0"/>
              <a:t> </a:t>
            </a:r>
            <a:r>
              <a:rPr lang="en-US" baseline="0" err="1"/>
              <a:t>terug</a:t>
            </a:r>
            <a:r>
              <a:rPr lang="en-US" baseline="0" dirty="0"/>
              <a:t> </a:t>
            </a:r>
            <a:r>
              <a:rPr lang="en-US" baseline="0" err="1"/>
              <a:t>te</a:t>
            </a:r>
            <a:r>
              <a:rPr lang="en-US" baseline="0" dirty="0"/>
              <a:t> </a:t>
            </a:r>
            <a:r>
              <a:rPr lang="en-US" baseline="0" err="1"/>
              <a:t>vinden</a:t>
            </a:r>
            <a:r>
              <a:rPr lang="en-US" baseline="0" dirty="0"/>
              <a:t> in het </a:t>
            </a:r>
            <a:r>
              <a:rPr lang="en-US" baseline="0" err="1"/>
              <a:t>anatomie</a:t>
            </a:r>
            <a:r>
              <a:rPr lang="en-US" baseline="0" dirty="0"/>
              <a:t> </a:t>
            </a:r>
            <a:r>
              <a:rPr lang="en-US" baseline="0" err="1"/>
              <a:t>boek</a:t>
            </a:r>
            <a:r>
              <a:rPr lang="en-US" baseline="0" dirty="0"/>
              <a:t>!)</a:t>
            </a:r>
          </a:p>
          <a:p>
            <a:endParaRPr lang="en-US" baseline="0" dirty="0"/>
          </a:p>
          <a:p>
            <a:r>
              <a:rPr lang="en-US" baseline="0" dirty="0"/>
              <a:t>Het </a:t>
            </a:r>
            <a:r>
              <a:rPr lang="en-US" baseline="0" err="1"/>
              <a:t>filmpje</a:t>
            </a:r>
            <a:r>
              <a:rPr lang="en-US" baseline="0" dirty="0"/>
              <a:t> </a:t>
            </a:r>
            <a:r>
              <a:rPr lang="en-US" baseline="0" err="1"/>
              <a:t>duurt</a:t>
            </a:r>
            <a:r>
              <a:rPr lang="en-US" baseline="0" dirty="0"/>
              <a:t> 2:15 </a:t>
            </a:r>
            <a:r>
              <a:rPr lang="en-US" baseline="0" err="1"/>
              <a:t>minuten</a:t>
            </a:r>
            <a:r>
              <a:rPr lang="en-US" baseline="0" dirty="0"/>
              <a:t> </a:t>
            </a:r>
            <a:r>
              <a:rPr lang="en-US" baseline="0" err="1"/>
              <a:t>en</a:t>
            </a:r>
            <a:r>
              <a:rPr lang="en-US" baseline="0" dirty="0"/>
              <a:t> kun je zo </a:t>
            </a:r>
            <a:r>
              <a:rPr lang="en-US" baseline="0" err="1"/>
              <a:t>nodig</a:t>
            </a:r>
            <a:r>
              <a:rPr lang="en-US" baseline="0" dirty="0"/>
              <a:t> </a:t>
            </a:r>
            <a:r>
              <a:rPr lang="en-US" baseline="0" err="1"/>
              <a:t>gebruiken</a:t>
            </a:r>
            <a:r>
              <a:rPr lang="en-US" baseline="0" dirty="0"/>
              <a:t> als </a:t>
            </a:r>
            <a:r>
              <a:rPr lang="en-US" baseline="0"/>
              <a:t>opfrisser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E5B35-4B6D-4B33-9240-4AB1CFC7FF19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74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endParaRPr lang="nl-NL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E5B35-4B6D-4B33-9240-4AB1CFC7FF19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4301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F5AE-0CC1-45FD-B502-4587688FA3E5}" type="datetimeFigureOut">
              <a:rPr lang="nl-NL" smtClean="0"/>
              <a:t>2-12-2021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15E3-1118-4E97-969F-A838CE1FB8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1881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F5AE-0CC1-45FD-B502-4587688FA3E5}" type="datetimeFigureOut">
              <a:rPr lang="nl-NL" smtClean="0"/>
              <a:t>2-12-2021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15E3-1118-4E97-969F-A838CE1FB8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6789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F5AE-0CC1-45FD-B502-4587688FA3E5}" type="datetimeFigureOut">
              <a:rPr lang="nl-NL" smtClean="0"/>
              <a:t>2-12-2021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15E3-1118-4E97-969F-A838CE1FB8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5630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F5AE-0CC1-45FD-B502-4587688FA3E5}" type="datetimeFigureOut">
              <a:rPr lang="nl-NL" smtClean="0"/>
              <a:t>2-12-2021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15E3-1118-4E97-969F-A838CE1FB8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1283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F5AE-0CC1-45FD-B502-4587688FA3E5}" type="datetimeFigureOut">
              <a:rPr lang="nl-NL" smtClean="0"/>
              <a:t>2-12-2021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15E3-1118-4E97-969F-A838CE1FB8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5853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F5AE-0CC1-45FD-B502-4587688FA3E5}" type="datetimeFigureOut">
              <a:rPr lang="nl-NL" smtClean="0"/>
              <a:t>2-12-2021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15E3-1118-4E97-969F-A838CE1FB8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6284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F5AE-0CC1-45FD-B502-4587688FA3E5}" type="datetimeFigureOut">
              <a:rPr lang="nl-NL" smtClean="0"/>
              <a:t>2-12-2021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15E3-1118-4E97-969F-A838CE1FB8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674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F5AE-0CC1-45FD-B502-4587688FA3E5}" type="datetimeFigureOut">
              <a:rPr lang="nl-NL" smtClean="0"/>
              <a:t>2-12-2021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15E3-1118-4E97-969F-A838CE1FB8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5945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F5AE-0CC1-45FD-B502-4587688FA3E5}" type="datetimeFigureOut">
              <a:rPr lang="nl-NL" smtClean="0"/>
              <a:t>2-12-2021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15E3-1118-4E97-969F-A838CE1FB8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3836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F5AE-0CC1-45FD-B502-4587688FA3E5}" type="datetimeFigureOut">
              <a:rPr lang="nl-NL" smtClean="0"/>
              <a:t>2-12-2021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15E3-1118-4E97-969F-A838CE1FB8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6258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F5AE-0CC1-45FD-B502-4587688FA3E5}" type="datetimeFigureOut">
              <a:rPr lang="nl-NL" smtClean="0"/>
              <a:t>2-12-2021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15E3-1118-4E97-969F-A838CE1FB8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6476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4F5AE-0CC1-45FD-B502-4587688FA3E5}" type="datetimeFigureOut">
              <a:rPr lang="nl-NL" smtClean="0"/>
              <a:t>2-12-2021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015E3-1118-4E97-969F-A838CE1FB8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907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ULytfpp5Dc?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fXQTeS8f9wY?feature=oembed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w9BHSzvrJ8?feature=oembed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google.nl/url?sa=i&amp;rct=j&amp;q=&amp;esrc=s&amp;source=images&amp;cd=&amp;cad=rja&amp;uact=8&amp;ved=0CAcQjRxqFQoTCOq2lYmI08cCFY4K2wodcrgO-Q&amp;url=http://www.hetwoordisaanjou.nl/blog/wie-stelt-jou-vragen/&amp;ei=wiXkVerNB46V7Aby8LrIDw&amp;psig=AFQjCNGMe86A2bgQ1wtg2SWnJnaHaHN1hg&amp;ust=144110162616961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75">
            <a:extLst>
              <a:ext uri="{FF2B5EF4-FFF2-40B4-BE49-F238E27FC236}">
                <a16:creationId xmlns:a16="http://schemas.microsoft.com/office/drawing/2014/main" id="{9BD0A92D-399A-41B4-B955-6B72A41B7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96048" y="0"/>
            <a:ext cx="9340048" cy="6850894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34" name="Picture 77">
            <a:extLst>
              <a:ext uri="{FF2B5EF4-FFF2-40B4-BE49-F238E27FC236}">
                <a16:creationId xmlns:a16="http://schemas.microsoft.com/office/drawing/2014/main" id="{D6A49DF9-534D-4905-8F46-02AB63EB6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13"/>
          <a:stretch/>
        </p:blipFill>
        <p:spPr>
          <a:xfrm flipH="1">
            <a:off x="-196051" y="0"/>
            <a:ext cx="9340050" cy="68508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7226" y="4591054"/>
            <a:ext cx="4459934" cy="972836"/>
          </a:xfrm>
        </p:spPr>
        <p:txBody>
          <a:bodyPr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nl-NL" sz="3100" b="1">
                <a:solidFill>
                  <a:srgbClr val="000000"/>
                </a:solidFill>
              </a:rPr>
              <a:t>Klinisch redeneren</a:t>
            </a:r>
            <a:br>
              <a:rPr lang="nl-NL" sz="3100" b="1">
                <a:solidFill>
                  <a:srgbClr val="000000"/>
                </a:solidFill>
              </a:rPr>
            </a:br>
            <a:r>
              <a:rPr lang="nl-NL" sz="3100" b="1">
                <a:solidFill>
                  <a:srgbClr val="000000"/>
                </a:solidFill>
              </a:rPr>
              <a:t>circulatie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07508" y="3961930"/>
            <a:ext cx="4459652" cy="629123"/>
          </a:xfrm>
        </p:spPr>
        <p:txBody>
          <a:bodyPr anchor="b">
            <a:normAutofit/>
          </a:bodyPr>
          <a:lstStyle/>
          <a:p>
            <a:pPr algn="l"/>
            <a:endParaRPr lang="nl-NL" sz="1350" b="1" dirty="0">
              <a:solidFill>
                <a:srgbClr val="000000"/>
              </a:solidFill>
            </a:endParaRPr>
          </a:p>
        </p:txBody>
      </p:sp>
      <p:sp>
        <p:nvSpPr>
          <p:cNvPr id="1035" name="Freeform 56">
            <a:extLst>
              <a:ext uri="{FF2B5EF4-FFF2-40B4-BE49-F238E27FC236}">
                <a16:creationId xmlns:a16="http://schemas.microsoft.com/office/drawing/2014/main" id="{9FA51AA9-DFBD-4CB2-9C70-26DAC24A3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213" y="-7107"/>
            <a:ext cx="4301461" cy="3189918"/>
          </a:xfrm>
          <a:custGeom>
            <a:avLst/>
            <a:gdLst>
              <a:gd name="connsiteX0" fmla="*/ 268379 w 4305922"/>
              <a:gd name="connsiteY0" fmla="*/ 0 h 3193227"/>
              <a:gd name="connsiteX1" fmla="*/ 4037544 w 4305922"/>
              <a:gd name="connsiteY1" fmla="*/ 0 h 3193227"/>
              <a:gd name="connsiteX2" fmla="*/ 4046072 w 4305922"/>
              <a:gd name="connsiteY2" fmla="*/ 14037 h 3193227"/>
              <a:gd name="connsiteX3" fmla="*/ 4305922 w 4305922"/>
              <a:gd name="connsiteY3" fmla="*/ 1040266 h 3193227"/>
              <a:gd name="connsiteX4" fmla="*/ 2152962 w 4305922"/>
              <a:gd name="connsiteY4" fmla="*/ 3193227 h 3193227"/>
              <a:gd name="connsiteX5" fmla="*/ 0 w 4305922"/>
              <a:gd name="connsiteY5" fmla="*/ 1040266 h 3193227"/>
              <a:gd name="connsiteX6" fmla="*/ 259851 w 4305922"/>
              <a:gd name="connsiteY6" fmla="*/ 14037 h 319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5922" h="3193227">
                <a:moveTo>
                  <a:pt x="268379" y="0"/>
                </a:moveTo>
                <a:lnTo>
                  <a:pt x="4037544" y="0"/>
                </a:lnTo>
                <a:lnTo>
                  <a:pt x="4046072" y="14037"/>
                </a:lnTo>
                <a:cubicBezTo>
                  <a:pt x="4211790" y="319097"/>
                  <a:pt x="4305922" y="668689"/>
                  <a:pt x="4305922" y="1040266"/>
                </a:cubicBezTo>
                <a:cubicBezTo>
                  <a:pt x="4305922" y="2229314"/>
                  <a:pt x="3342009" y="3193227"/>
                  <a:pt x="2152962" y="3193227"/>
                </a:cubicBezTo>
                <a:cubicBezTo>
                  <a:pt x="963913" y="3193227"/>
                  <a:pt x="0" y="2229314"/>
                  <a:pt x="0" y="1040266"/>
                </a:cubicBezTo>
                <a:cubicBezTo>
                  <a:pt x="0" y="668689"/>
                  <a:pt x="94133" y="319097"/>
                  <a:pt x="259851" y="14037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" b="-1"/>
          <a:stretch/>
        </p:blipFill>
        <p:spPr bwMode="auto">
          <a:xfrm>
            <a:off x="329848" y="-15077"/>
            <a:ext cx="4059658" cy="3069017"/>
          </a:xfrm>
          <a:custGeom>
            <a:avLst/>
            <a:gdLst/>
            <a:ahLst/>
            <a:cxnLst/>
            <a:rect l="l" t="t" r="r" b="b"/>
            <a:pathLst>
              <a:path w="4063868" h="3072200">
                <a:moveTo>
                  <a:pt x="288818" y="0"/>
                </a:moveTo>
                <a:lnTo>
                  <a:pt x="3775050" y="0"/>
                </a:lnTo>
                <a:lnTo>
                  <a:pt x="3818625" y="71726"/>
                </a:lnTo>
                <a:cubicBezTo>
                  <a:pt x="3975028" y="359637"/>
                  <a:pt x="4063868" y="689577"/>
                  <a:pt x="4063868" y="1040266"/>
                </a:cubicBezTo>
                <a:cubicBezTo>
                  <a:pt x="4063868" y="2162473"/>
                  <a:pt x="3154140" y="3072200"/>
                  <a:pt x="2031934" y="3072200"/>
                </a:cubicBezTo>
                <a:cubicBezTo>
                  <a:pt x="909728" y="3072200"/>
                  <a:pt x="0" y="2162473"/>
                  <a:pt x="0" y="1040266"/>
                </a:cubicBezTo>
                <a:cubicBezTo>
                  <a:pt x="0" y="689577"/>
                  <a:pt x="88841" y="359637"/>
                  <a:pt x="245244" y="71726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Freeform 58">
            <a:extLst>
              <a:ext uri="{FF2B5EF4-FFF2-40B4-BE49-F238E27FC236}">
                <a16:creationId xmlns:a16="http://schemas.microsoft.com/office/drawing/2014/main" id="{D5905D0D-FE5E-454B-A340-4DE821C09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2327" y="1420882"/>
            <a:ext cx="4501673" cy="5437119"/>
          </a:xfrm>
          <a:custGeom>
            <a:avLst/>
            <a:gdLst>
              <a:gd name="connsiteX0" fmla="*/ 3034499 w 4506342"/>
              <a:gd name="connsiteY0" fmla="*/ 0 h 5442758"/>
              <a:gd name="connsiteX1" fmla="*/ 4480922 w 4506342"/>
              <a:gd name="connsiteY1" fmla="*/ 366248 h 5442758"/>
              <a:gd name="connsiteX2" fmla="*/ 4506342 w 4506342"/>
              <a:gd name="connsiteY2" fmla="*/ 381691 h 5442758"/>
              <a:gd name="connsiteX3" fmla="*/ 4506342 w 4506342"/>
              <a:gd name="connsiteY3" fmla="*/ 5442758 h 5442758"/>
              <a:gd name="connsiteX4" fmla="*/ 1193461 w 4506342"/>
              <a:gd name="connsiteY4" fmla="*/ 5442758 h 5442758"/>
              <a:gd name="connsiteX5" fmla="*/ 1104276 w 4506342"/>
              <a:gd name="connsiteY5" fmla="*/ 5376066 h 5442758"/>
              <a:gd name="connsiteX6" fmla="*/ 0 w 4506342"/>
              <a:gd name="connsiteY6" fmla="*/ 3034499 h 5442758"/>
              <a:gd name="connsiteX7" fmla="*/ 3034499 w 4506342"/>
              <a:gd name="connsiteY7" fmla="*/ 0 h 544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06342" h="5442758">
                <a:moveTo>
                  <a:pt x="3034499" y="0"/>
                </a:moveTo>
                <a:cubicBezTo>
                  <a:pt x="3558220" y="0"/>
                  <a:pt x="4050953" y="132675"/>
                  <a:pt x="4480922" y="366248"/>
                </a:cubicBezTo>
                <a:lnTo>
                  <a:pt x="4506342" y="381691"/>
                </a:lnTo>
                <a:lnTo>
                  <a:pt x="4506342" y="5442758"/>
                </a:lnTo>
                <a:lnTo>
                  <a:pt x="1193461" y="5442758"/>
                </a:lnTo>
                <a:lnTo>
                  <a:pt x="1104276" y="5376066"/>
                </a:lnTo>
                <a:cubicBezTo>
                  <a:pt x="429867" y="4819495"/>
                  <a:pt x="0" y="3977198"/>
                  <a:pt x="0" y="3034499"/>
                </a:cubicBezTo>
                <a:cubicBezTo>
                  <a:pt x="0" y="1358591"/>
                  <a:pt x="1358591" y="0"/>
                  <a:pt x="3034499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208E2DB-B28C-4415-97A7-56C5DAA25B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5834" r="11873" b="-3"/>
          <a:stretch/>
        </p:blipFill>
        <p:spPr>
          <a:xfrm>
            <a:off x="4797277" y="1575831"/>
            <a:ext cx="4346723" cy="5282169"/>
          </a:xfrm>
          <a:custGeom>
            <a:avLst/>
            <a:gdLst/>
            <a:ahLst/>
            <a:cxnLst/>
            <a:rect l="l" t="t" r="r" b="b"/>
            <a:pathLst>
              <a:path w="4351232" h="5287648">
                <a:moveTo>
                  <a:pt x="2879389" y="0"/>
                </a:moveTo>
                <a:cubicBezTo>
                  <a:pt x="3376340" y="0"/>
                  <a:pt x="3843887" y="125893"/>
                  <a:pt x="4251877" y="347527"/>
                </a:cubicBezTo>
                <a:lnTo>
                  <a:pt x="4351232" y="407886"/>
                </a:lnTo>
                <a:lnTo>
                  <a:pt x="4351232" y="5287648"/>
                </a:lnTo>
                <a:lnTo>
                  <a:pt x="1303444" y="5287648"/>
                </a:lnTo>
                <a:lnTo>
                  <a:pt x="1269495" y="5267024"/>
                </a:lnTo>
                <a:cubicBezTo>
                  <a:pt x="503573" y="4749577"/>
                  <a:pt x="0" y="3873291"/>
                  <a:pt x="0" y="2879389"/>
                </a:cubicBezTo>
                <a:cubicBezTo>
                  <a:pt x="0" y="1289146"/>
                  <a:pt x="1289146" y="0"/>
                  <a:pt x="2879389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443935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nl-NL" b="1">
                <a:solidFill>
                  <a:schemeClr val="accent1"/>
                </a:solidFill>
              </a:rPr>
              <a:t>Inhoud deze week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r>
              <a:rPr lang="nl-NL" sz="2100" dirty="0"/>
              <a:t>Terugblik</a:t>
            </a:r>
          </a:p>
          <a:p>
            <a:r>
              <a:rPr lang="nl-NL" sz="2100" dirty="0"/>
              <a:t>Anatomie hart en bloedsomloop</a:t>
            </a:r>
          </a:p>
          <a:p>
            <a:pPr marL="0" indent="0">
              <a:buNone/>
            </a:pPr>
            <a:endParaRPr lang="nl-NL" sz="2100" dirty="0"/>
          </a:p>
        </p:txBody>
      </p:sp>
      <p:pic>
        <p:nvPicPr>
          <p:cNvPr id="5" name="Afbeelding 4" descr="Afbeelding met object&#10;&#10;Automatisch gegenereerde beschrijving">
            <a:extLst>
              <a:ext uri="{FF2B5EF4-FFF2-40B4-BE49-F238E27FC236}">
                <a16:creationId xmlns:a16="http://schemas.microsoft.com/office/drawing/2014/main" id="{C30105E5-1E62-4911-8DF4-108F776C1C5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1" y="4365104"/>
            <a:ext cx="8661654" cy="205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67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nl-NL" b="1">
                <a:solidFill>
                  <a:schemeClr val="accent1"/>
                </a:solidFill>
              </a:rPr>
              <a:t>Wat weet je over...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100"/>
              <a:t> </a:t>
            </a:r>
            <a:r>
              <a:rPr lang="en-US" sz="3600">
                <a:latin typeface="Bodoni MT Black"/>
              </a:rPr>
              <a:t>circulatie?</a:t>
            </a:r>
            <a:endParaRPr lang="nl-NL" sz="3600">
              <a:latin typeface="Bodoni MT Black"/>
              <a:cs typeface="Calibri"/>
            </a:endParaRPr>
          </a:p>
          <a:p>
            <a:endParaRPr lang="nl-NL" sz="2100" dirty="0"/>
          </a:p>
        </p:txBody>
      </p:sp>
      <p:pic>
        <p:nvPicPr>
          <p:cNvPr id="6" name="Afbeelding 5" descr="Afbeelding met object&#10;&#10;Automatisch gegenereerde beschrijving">
            <a:extLst>
              <a:ext uri="{FF2B5EF4-FFF2-40B4-BE49-F238E27FC236}">
                <a16:creationId xmlns:a16="http://schemas.microsoft.com/office/drawing/2014/main" id="{9C860F24-62CA-4D81-A5B7-4A6D51BDF8A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1" y="4365104"/>
            <a:ext cx="8661654" cy="205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87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18710F-4E12-4AA2-8F60-7D3FFEF7B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4">
            <a:hlinkClick r:id="" action="ppaction://media"/>
            <a:extLst>
              <a:ext uri="{FF2B5EF4-FFF2-40B4-BE49-F238E27FC236}">
                <a16:creationId xmlns:a16="http://schemas.microsoft.com/office/drawing/2014/main" id="{EDE59F15-DEF1-4446-B8A9-1A1DB4E3A5A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4984" y="424495"/>
            <a:ext cx="8795287" cy="6218694"/>
          </a:xfrm>
        </p:spPr>
      </p:pic>
    </p:spTree>
    <p:extLst>
      <p:ext uri="{BB962C8B-B14F-4D97-AF65-F5344CB8AC3E}">
        <p14:creationId xmlns:p14="http://schemas.microsoft.com/office/powerpoint/2010/main" val="2735027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207C99-47B0-4C64-8D03-59D6DA729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nl-NL"/>
              <a:t>Prikkelautomaat van het hart</a:t>
            </a:r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E43B48B3-2BA0-4882-B0D6-4462D72B0D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216" y="1600200"/>
            <a:ext cx="7287567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4044457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6129"/>
            <a:ext cx="4851603" cy="592574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0"/>
          <a:stretch/>
        </p:blipFill>
        <p:spPr>
          <a:xfrm>
            <a:off x="0" y="466129"/>
            <a:ext cx="9144000" cy="592574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76979" y="1459467"/>
            <a:ext cx="3733482" cy="1090538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000000"/>
                </a:solidFill>
              </a:rPr>
              <a:t>Aan de slag!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86286"/>
            <a:ext cx="4320692" cy="4666770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271" r="35194" b="1"/>
          <a:stretch/>
        </p:blipFill>
        <p:spPr>
          <a:xfrm>
            <a:off x="20" y="1351210"/>
            <a:ext cx="4180350" cy="4375387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solidFill>
            <a:schemeClr val="bg1"/>
          </a:solidFill>
          <a:effectLst>
            <a:softEdge rad="0"/>
          </a:effec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74330" y="2673512"/>
            <a:ext cx="3733184" cy="272946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1500" b="1" dirty="0">
                <a:solidFill>
                  <a:srgbClr val="000000"/>
                </a:solidFill>
              </a:rPr>
              <a:t>opdracht</a:t>
            </a:r>
            <a:r>
              <a:rPr lang="nl-NL" sz="1500" dirty="0">
                <a:solidFill>
                  <a:srgbClr val="000000"/>
                </a:solidFill>
              </a:rPr>
              <a:t>:</a:t>
            </a:r>
            <a:br>
              <a:rPr lang="nl-NL" sz="1500" dirty="0"/>
            </a:br>
            <a:r>
              <a:rPr lang="nl-NL" sz="1500" dirty="0">
                <a:solidFill>
                  <a:srgbClr val="000000"/>
                </a:solidFill>
              </a:rPr>
              <a:t>- vul de termen bij de getallen in.</a:t>
            </a:r>
            <a:br>
              <a:rPr lang="nl-NL" sz="1500" dirty="0"/>
            </a:br>
            <a:r>
              <a:rPr lang="nl-NL" sz="1500" dirty="0">
                <a:cs typeface="Calibri"/>
              </a:rPr>
              <a:t>(extra </a:t>
            </a:r>
            <a:r>
              <a:rPr lang="nl-NL" sz="1500" dirty="0" err="1">
                <a:cs typeface="Calibri"/>
              </a:rPr>
              <a:t>nr</a:t>
            </a:r>
            <a:r>
              <a:rPr lang="nl-NL" sz="1500" dirty="0">
                <a:cs typeface="Calibri"/>
              </a:rPr>
              <a:t> 3 en 11, </a:t>
            </a:r>
            <a:r>
              <a:rPr lang="nl-NL" sz="1500" dirty="0" err="1">
                <a:cs typeface="Calibri"/>
              </a:rPr>
              <a:t>resp</a:t>
            </a:r>
            <a:r>
              <a:rPr lang="nl-NL" sz="1500" dirty="0">
                <a:cs typeface="Calibri"/>
              </a:rPr>
              <a:t> bij pijl naar </a:t>
            </a:r>
            <a:r>
              <a:rPr lang="nl-NL" sz="1500" dirty="0" err="1">
                <a:cs typeface="Calibri"/>
              </a:rPr>
              <a:t>benenden</a:t>
            </a:r>
            <a:r>
              <a:rPr lang="nl-NL" sz="1500" dirty="0">
                <a:cs typeface="Calibri"/>
              </a:rPr>
              <a:t> en pijl naar boven)</a:t>
            </a:r>
          </a:p>
          <a:p>
            <a:endParaRPr lang="nl-NL" sz="1500">
              <a:solidFill>
                <a:srgbClr val="000000"/>
              </a:solidFill>
            </a:endParaRPr>
          </a:p>
          <a:p>
            <a:endParaRPr lang="nl-NL" sz="1500">
              <a:solidFill>
                <a:srgbClr val="000000"/>
              </a:solidFill>
            </a:endParaRPr>
          </a:p>
        </p:txBody>
      </p:sp>
      <p:sp>
        <p:nvSpPr>
          <p:cNvPr id="4" name="AutoShape 2" descr="Afbeeldingsresultaat voor het hart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7822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37658" y="629266"/>
            <a:ext cx="4817137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dirty="0" err="1"/>
              <a:t>Anatomie</a:t>
            </a:r>
            <a:r>
              <a:rPr lang="en-US" dirty="0"/>
              <a:t> hart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bloedsomloop</a:t>
            </a:r>
            <a:endParaRPr lang="en-US" dirty="0" err="1">
              <a:cs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rgbClr val="6A4B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474" y="484632"/>
            <a:ext cx="275005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1033946"/>
            <a:ext cx="2269998" cy="2008948"/>
          </a:xfrm>
          <a:prstGeom prst="rect">
            <a:avLst/>
          </a:prstGeom>
          <a:effectLst/>
        </p:spPr>
      </p:pic>
      <p:pic>
        <p:nvPicPr>
          <p:cNvPr id="6" name="Afbeelding 5" descr="Afbeelding met muur, persoon, kleding, binnen&#10;&#10;Automatisch gegenereerde beschrijv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3715795"/>
            <a:ext cx="2269997" cy="1929497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837660" y="2438400"/>
            <a:ext cx="4817136" cy="37854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700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/>
          </a:p>
        </p:txBody>
      </p:sp>
      <p:pic>
        <p:nvPicPr>
          <p:cNvPr id="5" name="Afbeelding 6">
            <a:hlinkClick r:id="" action="ppaction://media"/>
            <a:extLst>
              <a:ext uri="{FF2B5EF4-FFF2-40B4-BE49-F238E27FC236}">
                <a16:creationId xmlns:a16="http://schemas.microsoft.com/office/drawing/2014/main" id="{02F63CB1-CC06-413F-90BE-1E0BC9E457A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048932" y="2840549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78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nl-NL" b="1">
                <a:solidFill>
                  <a:schemeClr val="accent1"/>
                </a:solidFill>
                <a:cs typeface="Calibri"/>
              </a:rPr>
              <a:t>Extra informatie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3600">
              <a:latin typeface="Bodoni MT Black"/>
              <a:cs typeface="Calibri"/>
            </a:endParaRPr>
          </a:p>
          <a:p>
            <a:endParaRPr lang="nl-NL" sz="2100" dirty="0"/>
          </a:p>
        </p:txBody>
      </p:sp>
      <p:pic>
        <p:nvPicPr>
          <p:cNvPr id="6" name="Afbeelding 5" descr="Afbeelding met object&#10;&#10;Automatisch gegenereerde beschrijving">
            <a:extLst>
              <a:ext uri="{FF2B5EF4-FFF2-40B4-BE49-F238E27FC236}">
                <a16:creationId xmlns:a16="http://schemas.microsoft.com/office/drawing/2014/main" id="{9C860F24-62CA-4D81-A5B7-4A6D51BDF8A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1" y="4365104"/>
            <a:ext cx="8661654" cy="2054522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3BA13C1F-748D-49ED-9891-C8FA9BE76069}"/>
              </a:ext>
            </a:extLst>
          </p:cNvPr>
          <p:cNvSpPr txBox="1"/>
          <p:nvPr/>
        </p:nvSpPr>
        <p:spPr>
          <a:xfrm>
            <a:off x="4221804" y="1546698"/>
            <a:ext cx="412939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dirty="0">
                <a:cs typeface="Calibri"/>
              </a:rPr>
              <a:t>Uitleg </a:t>
            </a:r>
            <a:r>
              <a:rPr lang="nl-NL" dirty="0" err="1">
                <a:cs typeface="Calibri"/>
              </a:rPr>
              <a:t>decompensatio</a:t>
            </a:r>
            <a:r>
              <a:rPr lang="nl-NL" dirty="0">
                <a:cs typeface="Calibri"/>
              </a:rPr>
              <a:t> cordis</a:t>
            </a:r>
          </a:p>
          <a:p>
            <a:endParaRPr lang="nl-NL" dirty="0">
              <a:ea typeface="+mn-lt"/>
              <a:cs typeface="+mn-lt"/>
            </a:endParaRPr>
          </a:p>
          <a:p>
            <a:endParaRPr lang="nl-NL" dirty="0">
              <a:cs typeface="Calibri"/>
            </a:endParaRPr>
          </a:p>
          <a:p>
            <a:endParaRPr lang="nl-NL" dirty="0">
              <a:cs typeface="Calibri"/>
            </a:endParaRPr>
          </a:p>
        </p:txBody>
      </p:sp>
      <p:pic>
        <p:nvPicPr>
          <p:cNvPr id="5" name="Afbeelding 6">
            <a:hlinkClick r:id="" action="ppaction://media"/>
            <a:extLst>
              <a:ext uri="{FF2B5EF4-FFF2-40B4-BE49-F238E27FC236}">
                <a16:creationId xmlns:a16="http://schemas.microsoft.com/office/drawing/2014/main" id="{C1CE111A-A8AA-486C-83EB-00FAE71EFC7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971441" y="2394972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105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www.hetwoordisaanjou.nl/wp-content/uploads/2015/04/vraag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1" r="5638" b="-1"/>
          <a:stretch/>
        </p:blipFill>
        <p:spPr bwMode="auto">
          <a:xfrm>
            <a:off x="2131" y="-15982"/>
            <a:ext cx="9143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065862"/>
            <a:ext cx="2484873" cy="4726276"/>
          </a:xfrm>
        </p:spPr>
        <p:txBody>
          <a:bodyPr>
            <a:normAutofit/>
          </a:bodyPr>
          <a:lstStyle/>
          <a:p>
            <a:pPr algn="r"/>
            <a:r>
              <a:rPr lang="nl-NL" sz="3500" b="1" dirty="0">
                <a:solidFill>
                  <a:srgbClr val="FFFFFF"/>
                </a:solidFill>
              </a:rPr>
              <a:t> Vragen?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02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557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1BCB85B8D1614286DC6B7B1DA2CF9E" ma:contentTypeVersion="12" ma:contentTypeDescription="Een nieuw document maken." ma:contentTypeScope="" ma:versionID="1dbb7f1729c474d1099ede623d56c4c9">
  <xsd:schema xmlns:xsd="http://www.w3.org/2001/XMLSchema" xmlns:xs="http://www.w3.org/2001/XMLSchema" xmlns:p="http://schemas.microsoft.com/office/2006/metadata/properties" xmlns:ns2="bf385a6f-3a74-47d8-a834-7fe92f75f03b" xmlns:ns3="9c86e04f-89d3-4842-bf6b-65d36f52c296" targetNamespace="http://schemas.microsoft.com/office/2006/metadata/properties" ma:root="true" ma:fieldsID="f7ea8678fbbe1e59c4a3f37b794f9e89" ns2:_="" ns3:_="">
    <xsd:import namespace="bf385a6f-3a74-47d8-a834-7fe92f75f03b"/>
    <xsd:import namespace="9c86e04f-89d3-4842-bf6b-65d36f52c296"/>
    <xsd:element name="properties">
      <xsd:complexType>
        <xsd:sequence>
          <xsd:element name="documentManagement">
            <xsd:complexType>
              <xsd:all>
                <xsd:element ref="ns2:SharedWithDetails" minOccurs="0"/>
                <xsd:element ref="ns2:SharedWithUser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385a6f-3a74-47d8-a834-7fe92f75f03b" elementFormDefault="qualified">
    <xsd:import namespace="http://schemas.microsoft.com/office/2006/documentManagement/types"/>
    <xsd:import namespace="http://schemas.microsoft.com/office/infopath/2007/PartnerControls"/>
    <xsd:element name="SharedWithDetails" ma:index="8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9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86e04f-89d3-4842-bf6b-65d36f52c2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EB37CCF-12E8-43C2-8677-6D5894DCF4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385a6f-3a74-47d8-a834-7fe92f75f03b"/>
    <ds:schemaRef ds:uri="9c86e04f-89d3-4842-bf6b-65d36f52c2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BC67EC5-3E7A-4EC7-B345-9ED12CCABB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C1F579-AC72-43A7-91B5-CFE6245A70B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164</Words>
  <Application>Microsoft Office PowerPoint</Application>
  <PresentationFormat>Diavoorstelling (4:3)</PresentationFormat>
  <Paragraphs>25</Paragraphs>
  <Slides>9</Slides>
  <Notes>4</Notes>
  <HiddenSlides>0</HiddenSlides>
  <MMClips>3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Bodoni MT Black</vt:lpstr>
      <vt:lpstr>Calibri</vt:lpstr>
      <vt:lpstr>Kantoorthema</vt:lpstr>
      <vt:lpstr>Klinisch redeneren circulatie</vt:lpstr>
      <vt:lpstr>Inhoud deze week</vt:lpstr>
      <vt:lpstr>Wat weet je over...</vt:lpstr>
      <vt:lpstr>PowerPoint-presentatie</vt:lpstr>
      <vt:lpstr>Prikkelautomaat van het hart</vt:lpstr>
      <vt:lpstr>Aan de slag!</vt:lpstr>
      <vt:lpstr>Anatomie hart en bloedsomloop</vt:lpstr>
      <vt:lpstr>Extra informatie</vt:lpstr>
      <vt:lpstr> 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Klinisch redeneren circulatie</dc:title>
  <dc:creator>Eline Luijten</dc:creator>
  <cp:lastModifiedBy>Inge Drenth - Winters</cp:lastModifiedBy>
  <cp:revision>149</cp:revision>
  <dcterms:created xsi:type="dcterms:W3CDTF">2019-09-16T13:35:23Z</dcterms:created>
  <dcterms:modified xsi:type="dcterms:W3CDTF">2021-12-02T15:24:30Z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0x010100001BCB85B8D1614286DC6B7B1DA2CF9E</vt:lpwstr>
  </property>
</Properties>
</file>